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effectLst/>
              </a:rPr>
              <a:t>SANTO, SANTO, SANTO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SANTO, SANTO,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Santo! Santo! Santo! </a:t>
            </a:r>
          </a:p>
          <a:p>
            <a:r>
              <a:rPr lang="pt-BR" dirty="0"/>
              <a:t>Deus onipotente! </a:t>
            </a:r>
          </a:p>
          <a:p>
            <a:r>
              <a:rPr lang="pt-BR" dirty="0"/>
              <a:t>Cedo de manhã </a:t>
            </a:r>
          </a:p>
          <a:p>
            <a:r>
              <a:rPr lang="pt-BR" dirty="0"/>
              <a:t>cantaremos Teu louvor.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SANTO, SANTO,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Santo! Santo! Santo! </a:t>
            </a:r>
          </a:p>
          <a:p>
            <a:r>
              <a:rPr lang="pt-BR" dirty="0"/>
              <a:t>Deus Jeová </a:t>
            </a:r>
            <a:r>
              <a:rPr lang="pt-BR" dirty="0" err="1"/>
              <a:t>triúno</a:t>
            </a:r>
            <a:r>
              <a:rPr lang="pt-BR" dirty="0"/>
              <a:t>! </a:t>
            </a:r>
          </a:p>
          <a:p>
            <a:r>
              <a:rPr lang="pt-BR" dirty="0"/>
              <a:t>És um só Deus, </a:t>
            </a:r>
          </a:p>
          <a:p>
            <a:r>
              <a:rPr lang="pt-BR" dirty="0"/>
              <a:t>excelso Criador.</a:t>
            </a:r>
          </a:p>
        </p:txBody>
      </p:sp>
    </p:spTree>
    <p:extLst>
      <p:ext uri="{BB962C8B-B14F-4D97-AF65-F5344CB8AC3E}">
        <p14:creationId xmlns:p14="http://schemas.microsoft.com/office/powerpoint/2010/main" val="1317193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SANTO, SANTO,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Santo! Santo! Santo! </a:t>
            </a:r>
          </a:p>
          <a:p>
            <a:r>
              <a:rPr lang="pt-BR" dirty="0"/>
              <a:t>Todos os remidos, </a:t>
            </a:r>
          </a:p>
          <a:p>
            <a:r>
              <a:rPr lang="pt-BR" dirty="0"/>
              <a:t>Juntos com os anjos</a:t>
            </a:r>
          </a:p>
          <a:p>
            <a:r>
              <a:rPr lang="pt-BR" dirty="0"/>
              <a:t>proclamam Teu louvor.</a:t>
            </a:r>
          </a:p>
        </p:txBody>
      </p:sp>
    </p:spTree>
    <p:extLst>
      <p:ext uri="{BB962C8B-B14F-4D97-AF65-F5344CB8AC3E}">
        <p14:creationId xmlns:p14="http://schemas.microsoft.com/office/powerpoint/2010/main" val="932506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SANTO, SANTO,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Antes de formar-se </a:t>
            </a:r>
          </a:p>
          <a:p>
            <a:r>
              <a:rPr lang="pt-BR" dirty="0"/>
              <a:t>o firmamento e a Terra, </a:t>
            </a:r>
          </a:p>
          <a:p>
            <a:r>
              <a:rPr lang="pt-BR" dirty="0"/>
              <a:t>Eras e sempre és, </a:t>
            </a:r>
          </a:p>
          <a:p>
            <a:r>
              <a:rPr lang="pt-BR" dirty="0"/>
              <a:t>e hás de ser Senhor.</a:t>
            </a:r>
          </a:p>
        </p:txBody>
      </p:sp>
    </p:spTree>
    <p:extLst>
      <p:ext uri="{BB962C8B-B14F-4D97-AF65-F5344CB8AC3E}">
        <p14:creationId xmlns:p14="http://schemas.microsoft.com/office/powerpoint/2010/main" val="1021078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SANTO, SANTO,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Santo! Santo! Santo! </a:t>
            </a:r>
          </a:p>
          <a:p>
            <a:r>
              <a:rPr lang="pt-BR" dirty="0"/>
              <a:t>Nós, os pecadores,</a:t>
            </a:r>
          </a:p>
          <a:p>
            <a:r>
              <a:rPr lang="pt-BR" dirty="0"/>
              <a:t>Não podemos ver </a:t>
            </a:r>
          </a:p>
          <a:p>
            <a:r>
              <a:rPr lang="pt-BR" dirty="0"/>
              <a:t>Tua glória sem tremor. </a:t>
            </a:r>
          </a:p>
        </p:txBody>
      </p:sp>
    </p:spTree>
    <p:extLst>
      <p:ext uri="{BB962C8B-B14F-4D97-AF65-F5344CB8AC3E}">
        <p14:creationId xmlns:p14="http://schemas.microsoft.com/office/powerpoint/2010/main" val="2846816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SANTO, SANTO,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somente és santo; </a:t>
            </a:r>
          </a:p>
          <a:p>
            <a:r>
              <a:rPr lang="pt-BR" dirty="0"/>
              <a:t>não há nenhum outro </a:t>
            </a:r>
          </a:p>
          <a:p>
            <a:r>
              <a:rPr lang="pt-BR" dirty="0"/>
              <a:t>Puro e perfeito, </a:t>
            </a:r>
          </a:p>
          <a:p>
            <a:r>
              <a:rPr lang="pt-BR" dirty="0"/>
              <a:t>excelso Benfeitor.</a:t>
            </a:r>
          </a:p>
        </p:txBody>
      </p:sp>
    </p:spTree>
    <p:extLst>
      <p:ext uri="{BB962C8B-B14F-4D97-AF65-F5344CB8AC3E}">
        <p14:creationId xmlns:p14="http://schemas.microsoft.com/office/powerpoint/2010/main" val="290519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SANTO, SANTO,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Santo! Santo! Santo! </a:t>
            </a:r>
          </a:p>
          <a:p>
            <a:r>
              <a:rPr lang="pt-BR" dirty="0"/>
              <a:t>Deus onipotente! </a:t>
            </a:r>
          </a:p>
          <a:p>
            <a:r>
              <a:rPr lang="pt-BR" dirty="0"/>
              <a:t>Tuas obras louvam </a:t>
            </a:r>
          </a:p>
          <a:p>
            <a:r>
              <a:rPr lang="pt-BR" dirty="0"/>
              <a:t>Teu nome com fervor. </a:t>
            </a:r>
          </a:p>
        </p:txBody>
      </p:sp>
    </p:spTree>
    <p:extLst>
      <p:ext uri="{BB962C8B-B14F-4D97-AF65-F5344CB8AC3E}">
        <p14:creationId xmlns:p14="http://schemas.microsoft.com/office/powerpoint/2010/main" val="1188023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SANTO, SANTO,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Santo! Santo! Santo! </a:t>
            </a:r>
          </a:p>
          <a:p>
            <a:r>
              <a:rPr lang="pt-BR" dirty="0"/>
              <a:t>Justo e compassivo! </a:t>
            </a:r>
          </a:p>
          <a:p>
            <a:r>
              <a:rPr lang="pt-BR" dirty="0"/>
              <a:t>És um só Deus, </a:t>
            </a:r>
          </a:p>
          <a:p>
            <a:r>
              <a:rPr lang="pt-BR" dirty="0"/>
              <a:t>supremo </a:t>
            </a:r>
            <a:r>
              <a:rPr lang="pt-BR"/>
              <a:t>Criador.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7646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196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SANTO, SANTO, SANTO</vt:lpstr>
      <vt:lpstr>SANTO, SANTO, SANTO</vt:lpstr>
      <vt:lpstr>SANTO, SANTO, SANTO</vt:lpstr>
      <vt:lpstr>SANTO, SANTO, SANTO</vt:lpstr>
      <vt:lpstr>SANTO, SANTO, SANTO</vt:lpstr>
      <vt:lpstr>SANTO, SANTO, SANTO</vt:lpstr>
      <vt:lpstr>SANTO, SANTO, SANTO</vt:lpstr>
      <vt:lpstr>SANTO, SANTO, SANTO</vt:lpstr>
      <vt:lpstr>SANTO, SANTO, SANTO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2019-06-12T21:43:44Z</dcterms:modified>
</cp:coreProperties>
</file>

<file path=docProps/thumbnail.jpeg>
</file>